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4" r:id="rId5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0338D2-2B10-C19C-4443-18A0DA2B71F7}" v="1" dt="2024-07-29T20:59:09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24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osteja@boe.Richmond.k12.ga.u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f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8B7FFE03-367D-E7C5-5868-697C16284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4" y="-196176"/>
            <a:ext cx="7379814" cy="98074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8C12C7-0653-98D7-B837-7A124F207F0E}"/>
              </a:ext>
            </a:extLst>
          </p:cNvPr>
          <p:cNvSpPr txBox="1"/>
          <p:nvPr/>
        </p:nvSpPr>
        <p:spPr>
          <a:xfrm>
            <a:off x="441922" y="4938980"/>
            <a:ext cx="2590206" cy="1200329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Hello! I am excited for this school year and all the growth we will make together.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716F8B-0E2B-248A-B495-0B829FECE067}"/>
              </a:ext>
            </a:extLst>
          </p:cNvPr>
          <p:cNvSpPr txBox="1"/>
          <p:nvPr/>
        </p:nvSpPr>
        <p:spPr>
          <a:xfrm>
            <a:off x="536548" y="6998065"/>
            <a:ext cx="4588364" cy="2308324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 ½ years in special education.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Bachelors of Arts in Sociology and Criminal Justice from UNC Pembroke.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Masters of Arts in Teaching Special Education from Fayetteville State </a:t>
            </a:r>
            <a:r>
              <a:rPr lang="en-US" dirty="0"/>
              <a:t>University.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6A92C-EF71-B33C-B52D-3C4FFA8060FC}"/>
              </a:ext>
            </a:extLst>
          </p:cNvPr>
          <p:cNvSpPr txBox="1"/>
          <p:nvPr/>
        </p:nvSpPr>
        <p:spPr>
          <a:xfrm>
            <a:off x="4627241" y="5135351"/>
            <a:ext cx="2965742" cy="1615827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Color(s): PINK!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Animal(s): Dogs and Elephants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Hobby: Working out &amp; Shopping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Sport: Basketball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Book: The Bad Seed by Jory John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Movie: The Notebook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Food: Crab legs from Top Crab and Chick Fil A.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Drink: Dunkin (Iced Coffee)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238A36-9DDA-7FAB-49BC-05C8AB7BBD1E}"/>
              </a:ext>
            </a:extLst>
          </p:cNvPr>
          <p:cNvSpPr txBox="1"/>
          <p:nvPr/>
        </p:nvSpPr>
        <p:spPr>
          <a:xfrm>
            <a:off x="5059798" y="2937008"/>
            <a:ext cx="2503060" cy="1600438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600" dirty="0"/>
              <a:t>"</a:t>
            </a:r>
            <a:r>
              <a:rPr lang="en-US" sz="1600" dirty="0">
                <a:latin typeface="Lucida Calligraphy" panose="03010101010101010101" pitchFamily="66" charset="0"/>
              </a:rPr>
              <a:t>If they can't learn the way we teach, we teach the way they learn." </a:t>
            </a:r>
          </a:p>
          <a:p>
            <a:pPr fontAlgn="base"/>
            <a:r>
              <a:rPr lang="en-US" sz="1600" dirty="0">
                <a:latin typeface="Lucida Calligraphy" panose="03010101010101010101" pitchFamily="66" charset="0"/>
              </a:rPr>
              <a:t>-Dr. O. Ivar Lovaas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AF6771-3372-9493-1ADD-67FFF731DB10}"/>
              </a:ext>
            </a:extLst>
          </p:cNvPr>
          <p:cNvSpPr txBox="1"/>
          <p:nvPr/>
        </p:nvSpPr>
        <p:spPr>
          <a:xfrm>
            <a:off x="1025270" y="2055158"/>
            <a:ext cx="1716107" cy="92333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BC784-30E9-37F8-60CA-860D8F8D7D9C}"/>
              </a:ext>
            </a:extLst>
          </p:cNvPr>
          <p:cNvSpPr txBox="1"/>
          <p:nvPr/>
        </p:nvSpPr>
        <p:spPr>
          <a:xfrm>
            <a:off x="2033373" y="9241982"/>
            <a:ext cx="3618905" cy="36933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  <a:hlinkClick r:id="rId3"/>
              </a:rPr>
              <a:t>Fosteja@boe.Richmond.k12.ga.us</a:t>
            </a:r>
            <a:r>
              <a:rPr lang="en-US" dirty="0">
                <a:cs typeface="Calibri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3BF1B-914A-E881-0479-3F9044C86A95}"/>
              </a:ext>
            </a:extLst>
          </p:cNvPr>
          <p:cNvSpPr txBox="1"/>
          <p:nvPr/>
        </p:nvSpPr>
        <p:spPr>
          <a:xfrm>
            <a:off x="1958872" y="1466723"/>
            <a:ext cx="3899462" cy="461665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latin typeface="Lucida Calligraphy"/>
                <a:cs typeface="Calibri"/>
              </a:rPr>
              <a:t>Jazlyn Foster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ED6CA9-95D1-3C64-4EB8-F49EACAEDFA7}"/>
              </a:ext>
            </a:extLst>
          </p:cNvPr>
          <p:cNvSpPr txBox="1"/>
          <p:nvPr/>
        </p:nvSpPr>
        <p:spPr>
          <a:xfrm>
            <a:off x="3062739" y="2060688"/>
            <a:ext cx="187893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Lucida Calligraphy"/>
                <a:cs typeface="Calibri"/>
              </a:rPr>
              <a:t>Job Title</a:t>
            </a:r>
          </a:p>
          <a:p>
            <a:pPr algn="ctr"/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Special Education </a:t>
            </a:r>
          </a:p>
          <a:p>
            <a:pPr algn="ctr"/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Teacher </a:t>
            </a:r>
          </a:p>
          <a:p>
            <a:pPr algn="ctr"/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Kindergarten &amp; 3</a:t>
            </a:r>
            <a:r>
              <a:rPr lang="en-US" sz="1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grade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0343EA6-0C9C-412C-B61F-E90DDC6FCB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0179" y="7560863"/>
            <a:ext cx="1152244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5FD9FA-39FF-4ADC-BB6C-CFA0241D48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90" y="1755100"/>
            <a:ext cx="1878934" cy="199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2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9B037FC8CE16428D203B689C5006D5" ma:contentTypeVersion="14" ma:contentTypeDescription="Create a new document." ma:contentTypeScope="" ma:versionID="3cc19193a41616ad7b1c23e7da672969">
  <xsd:schema xmlns:xsd="http://www.w3.org/2001/XMLSchema" xmlns:xs="http://www.w3.org/2001/XMLSchema" xmlns:p="http://schemas.microsoft.com/office/2006/metadata/properties" xmlns:ns3="931ba51b-b9ec-4df6-a558-e0b59cf6a116" xmlns:ns4="7884b83d-e82e-4dd2-bd0c-8ee41e3ed4f1" targetNamespace="http://schemas.microsoft.com/office/2006/metadata/properties" ma:root="true" ma:fieldsID="437ba226b6d85c63c158fb247e79ac46" ns3:_="" ns4:_="">
    <xsd:import namespace="931ba51b-b9ec-4df6-a558-e0b59cf6a116"/>
    <xsd:import namespace="7884b83d-e82e-4dd2-bd0c-8ee41e3ed4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ba51b-b9ec-4df6-a558-e0b59cf6a1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84b83d-e82e-4dd2-bd0c-8ee41e3ed4f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31ba51b-b9ec-4df6-a558-e0b59cf6a116" xsi:nil="true"/>
  </documentManagement>
</p:properties>
</file>

<file path=customXml/itemProps1.xml><?xml version="1.0" encoding="utf-8"?>
<ds:datastoreItem xmlns:ds="http://schemas.openxmlformats.org/officeDocument/2006/customXml" ds:itemID="{96DB21F4-2A5A-4F9D-9714-90C4791A9E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1ba51b-b9ec-4df6-a558-e0b59cf6a116"/>
    <ds:schemaRef ds:uri="7884b83d-e82e-4dd2-bd0c-8ee41e3ed4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E3C6A7-CF97-401E-BCB9-106DAE4477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F8D10-60C4-44CB-9A65-F970C1BE0D99}">
  <ds:schemaRefs>
    <ds:schemaRef ds:uri="7884b83d-e82e-4dd2-bd0c-8ee41e3ed4f1"/>
    <ds:schemaRef ds:uri="http://schemas.microsoft.com/office/2006/metadata/properties"/>
    <ds:schemaRef ds:uri="931ba51b-b9ec-4df6-a558-e0b59cf6a116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149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Foster, Jazlyn</cp:lastModifiedBy>
  <cp:revision>302</cp:revision>
  <dcterms:created xsi:type="dcterms:W3CDTF">2017-08-10T02:40:35Z</dcterms:created>
  <dcterms:modified xsi:type="dcterms:W3CDTF">2025-05-27T16:05:09Z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0x010100439B037FC8CE16428D203B689C5006D5</vt:lpwstr>
  </property>
</Properties>
</file>